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7" r:id="rId3"/>
    <p:sldId id="344" r:id="rId4"/>
    <p:sldId id="352" r:id="rId5"/>
    <p:sldId id="350" r:id="rId6"/>
    <p:sldId id="301" r:id="rId7"/>
    <p:sldId id="365" r:id="rId8"/>
    <p:sldId id="366" r:id="rId9"/>
    <p:sldId id="353" r:id="rId10"/>
    <p:sldId id="351" r:id="rId11"/>
    <p:sldId id="362" r:id="rId12"/>
    <p:sldId id="354" r:id="rId13"/>
    <p:sldId id="325" r:id="rId14"/>
    <p:sldId id="355" r:id="rId15"/>
    <p:sldId id="361" r:id="rId16"/>
    <p:sldId id="36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6" cy="465137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6" cy="465137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9ACFDBBC-947D-42D5-A145-B32979D40B3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476" cy="46513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6" cy="46513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E4DE2F57-C735-4797-8FA7-85229CC51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0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6" cy="465137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6" cy="465137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1576ECB3-758F-42DB-9C08-899D3BBC3BC9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6"/>
            <a:ext cx="5607049" cy="4183063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8476" cy="46513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6" cy="46513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2A403453-C69A-43CE-A206-0D7378F08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3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03453-C69A-43CE-A206-0D7378F08D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3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03453-C69A-43CE-A206-0D7378F08D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3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Sullivan</a:t>
            </a:r>
            <a:r>
              <a:rPr lang="en-US" baseline="0" dirty="0"/>
              <a:t> report-why my job exists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03453-C69A-43CE-A206-0D7378F08D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0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Sullivan</a:t>
            </a:r>
            <a:r>
              <a:rPr lang="en-US" baseline="0" dirty="0"/>
              <a:t> report-why my job exists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03453-C69A-43CE-A206-0D7378F08D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0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USM</a:t>
            </a:r>
            <a:r>
              <a:rPr lang="en-US" baseline="0" dirty="0"/>
              <a:t> Diversity Language- With the words-there has to be action that is consistent with the </a:t>
            </a:r>
            <a:r>
              <a:rPr lang="en-US" baseline="0" dirty="0" err="1"/>
              <a:t>behavior..Although</a:t>
            </a:r>
            <a:r>
              <a:rPr lang="en-US" baseline="0" dirty="0"/>
              <a:t> the words matter is the ACTIONS, BEHAVIORS, and THIS FEELING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03453-C69A-43CE-A206-0D7378F08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USM</a:t>
            </a:r>
            <a:r>
              <a:rPr lang="en-US" baseline="0" dirty="0"/>
              <a:t> Diversity Language- With the words-there has to be action that is consistent with the </a:t>
            </a:r>
            <a:r>
              <a:rPr lang="en-US" baseline="0" dirty="0" err="1"/>
              <a:t>behavior..Although</a:t>
            </a:r>
            <a:r>
              <a:rPr lang="en-US" baseline="0" dirty="0"/>
              <a:t> the words matter is the ACTIONS, BEHAVIORS, and THIS FEELING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03453-C69A-43CE-A206-0D7378F08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03453-C69A-43CE-A206-0D7378F08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1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9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6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6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5C50-5606-43A2-9A2C-D43C7C2D5F1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40F0-A40F-46F9-8BF4-34F7240F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4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rjrob.ash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133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Diversity, Equity, and Inclusion in Senior Living 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3048000"/>
          </a:xfrm>
        </p:spPr>
        <p:txBody>
          <a:bodyPr>
            <a:normAutofit fontScale="25000" lnSpcReduction="20000"/>
          </a:bodyPr>
          <a:lstStyle/>
          <a:p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Jeffrey R. Ash</a:t>
            </a:r>
          </a:p>
          <a:p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Maryland, Baltimore</a:t>
            </a:r>
          </a:p>
          <a:p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Nursing</a:t>
            </a:r>
          </a:p>
          <a:p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Dean, Diversity and </a:t>
            </a:r>
          </a:p>
          <a:p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Inclusion, Assistant Professor</a:t>
            </a:r>
          </a:p>
          <a:p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27, 2022</a:t>
            </a:r>
          </a:p>
          <a:p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9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9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Talk About It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Vaccine hesitancy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Counting on Kindness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Affordability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Culture-What is undiscussable and WHY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“Only” One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Gaps / Myths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Family-Providers-Patients-Residents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Diversity and lack of representation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C-Suite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Boards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Status-Uncertainty-Fear-Anxiety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6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talk about 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Here, But can not afford to live here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and Accents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at all levels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about counting people, make people count 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and support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Westernizing, “American-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my name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work for me, because I pay for you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8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Caring for each other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Silence Speaks  (No more)  Statements (need action)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Town Halls, and Smaller group settings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In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Partner, form consortiums, collaborate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Humility-Go from Good to Great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Affinity Groups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2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Concluding Thoughts/ Recommendations 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enough to care, Care + saying and doing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Neutral-no longer acceptable-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True Ally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Assimilation-Survival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Speaks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Unpack YOU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communication, your bias, your EQ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Super Observant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Hire a Diversity officer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rising tide raises all boats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Educate Yourself (continually)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Read, spend time with, conversations, be authentic-go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36586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forward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Innovate-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allow ignorance to be “Weaponized”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Center DEI”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story does data convey about your organization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Data</a:t>
            </a:r>
          </a:p>
          <a:p>
            <a:pPr lvl="1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 and Measured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gets measured gets done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gets resourced gets done, and what gets done is resourced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of Socialization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with the Brain in Mind (Rock)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Ladder of Inference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An Anti-Racist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Flexner Report, Sullivan Commission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Partner-Collaborate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Drjrob.ash@gmail.com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Jash@umaryland.edu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Association Assessments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organization chart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contribute to diversity goals and plans</a:t>
            </a:r>
          </a:p>
        </p:txBody>
      </p:sp>
    </p:spTree>
    <p:extLst>
      <p:ext uri="{BB962C8B-B14F-4D97-AF65-F5344CB8AC3E}">
        <p14:creationId xmlns:p14="http://schemas.microsoft.com/office/powerpoint/2010/main" val="396084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5340"/>
            <a:ext cx="7848600" cy="46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3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Setting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better understand key definitions and terms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Diversity	Equity	    Inclusion-Belonging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Bias		Race        Anti-Racist  Stereotypes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everyone be better AWARE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Contextualize Identity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offer recommendations and solutions going forward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0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Diversity, Equity, Inclusion, and YOU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703" y="1659286"/>
            <a:ext cx="6858594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Diversity?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Diversity is NOT?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Contextualizing Identity</a:t>
            </a:r>
          </a:p>
        </p:txBody>
      </p:sp>
    </p:spTree>
    <p:extLst>
      <p:ext uri="{BB962C8B-B14F-4D97-AF65-F5344CB8AC3E}">
        <p14:creationId xmlns:p14="http://schemas.microsoft.com/office/powerpoint/2010/main" val="303494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8229600" cy="51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6629400" cy="513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S.C.A. R.F.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/CLIMATE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/ MYTHS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LIVING DYNAMICS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2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Assisted Living-Living “Here”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I have been living here for quite a while. Everything is very clean, people are friendly, and I have enough to eat, but this is no way to live”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 statement Saying?</a:t>
            </a:r>
          </a:p>
        </p:txBody>
      </p:sp>
    </p:spTree>
    <p:extLst>
      <p:ext uri="{BB962C8B-B14F-4D97-AF65-F5344CB8AC3E}">
        <p14:creationId xmlns:p14="http://schemas.microsoft.com/office/powerpoint/2010/main" val="369895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Moving In- Living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826EEF-7565-4107-9FFE-251D56734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947" y="1600200"/>
            <a:ext cx="685010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Let’s- Talk About the Barriers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D8E53B-274E-417A-9FA0-D1C37FE09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28800"/>
            <a:ext cx="5943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3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23471</TotalTime>
  <Words>574</Words>
  <Application>Microsoft Office PowerPoint</Application>
  <PresentationFormat>On-screen Show (4:3)</PresentationFormat>
  <Paragraphs>135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 Diversity, Equity, and Inclusion in Senior Living </vt:lpstr>
      <vt:lpstr>Discussion Objectives</vt:lpstr>
      <vt:lpstr> Diversity, Equity, Inclusion, and YOU </vt:lpstr>
      <vt:lpstr>What is Diversity</vt:lpstr>
      <vt:lpstr>EQUITY</vt:lpstr>
      <vt:lpstr>Barriers to Inclusion</vt:lpstr>
      <vt:lpstr>Assisted Living-Living “Here”</vt:lpstr>
      <vt:lpstr>From Moving In- Living here</vt:lpstr>
      <vt:lpstr>Let’s- Talk About the Barriers</vt:lpstr>
      <vt:lpstr>Lets Talk About It  </vt:lpstr>
      <vt:lpstr>Let’s talk about it </vt:lpstr>
      <vt:lpstr>Caring for each other </vt:lpstr>
      <vt:lpstr>  Concluding Thoughts/ Recommendations </vt:lpstr>
      <vt:lpstr>Going forward </vt:lpstr>
      <vt:lpstr>Resources </vt:lpstr>
      <vt:lpstr>Questions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&amp; Inclusion (Learn more, Be better- Influence and Inspire)</dc:title>
  <dc:creator>Jeffrey Ash</dc:creator>
  <cp:lastModifiedBy>Ash, Jeffrey</cp:lastModifiedBy>
  <cp:revision>225</cp:revision>
  <cp:lastPrinted>2022-09-26T19:19:49Z</cp:lastPrinted>
  <dcterms:created xsi:type="dcterms:W3CDTF">2015-09-03T19:45:35Z</dcterms:created>
  <dcterms:modified xsi:type="dcterms:W3CDTF">2022-09-26T19:25:25Z</dcterms:modified>
</cp:coreProperties>
</file>